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3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9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1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5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295B-0356-7F45-819F-8FA38DD5A52D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D677-338A-0D4C-B050-21ADC5F57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94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5452E4F-55CE-0948-8E1B-D0C23418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BRING CONNECTION AND RELATIONSHIPS TO ANYONE WITH CIRCLETALK™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31BB6B-5ADD-1943-BE4B-BC3FA87AE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7238" y="1608137"/>
            <a:ext cx="4864100" cy="3632200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7818EE-2102-1544-A1A5-D69ADD33D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 group of people looking at a computer&#10;&#10;Description automatically generated">
            <a:extLst>
              <a:ext uri="{FF2B5EF4-FFF2-40B4-BE49-F238E27FC236}">
                <a16:creationId xmlns:a16="http://schemas.microsoft.com/office/drawing/2014/main" id="{89BA36CB-4802-9349-B206-185DE822E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629" y="2211139"/>
            <a:ext cx="3443287" cy="3504110"/>
          </a:xfrm>
          <a:prstGeom prst="rect">
            <a:avLst/>
          </a:prstGeom>
        </p:spPr>
      </p:pic>
      <p:pic>
        <p:nvPicPr>
          <p:cNvPr id="7" name="Picture 6" descr="circletalk mark.jpg">
            <a:extLst>
              <a:ext uri="{FF2B5EF4-FFF2-40B4-BE49-F238E27FC236}">
                <a16:creationId xmlns:a16="http://schemas.microsoft.com/office/drawing/2014/main" id="{81B95199-3F3A-414E-9585-AB8163CA66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622" y="575773"/>
            <a:ext cx="688018" cy="68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BRING CONNECTION AND RELATIONSHIPS TO ANYONE WITH CIRCLETALK™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 CONNECTION AND RELATIONSHIPS TO ANYONE WITH CIRCLETALK™</dc:title>
  <dc:creator>Jeff Skovron</dc:creator>
  <cp:lastModifiedBy>Jeff Skovron</cp:lastModifiedBy>
  <cp:revision>1</cp:revision>
  <dcterms:created xsi:type="dcterms:W3CDTF">2020-08-18T21:18:56Z</dcterms:created>
  <dcterms:modified xsi:type="dcterms:W3CDTF">2020-08-18T21:19:51Z</dcterms:modified>
</cp:coreProperties>
</file>