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63" r:id="rId3"/>
    <p:sldId id="264" r:id="rId4"/>
    <p:sldId id="262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94"/>
  </p:normalViewPr>
  <p:slideViewPr>
    <p:cSldViewPr snapToGrid="0" snapToObjects="1">
      <p:cViewPr varScale="1">
        <p:scale>
          <a:sx n="108" d="100"/>
          <a:sy n="108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77B9D-59A8-B441-B3B0-EF73BD82C0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F732E6-64D5-6D40-8EA1-A0F53921FD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8AF7A-758A-9946-A720-7967ADBF9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226A-37C0-504A-9C26-3DD040CD786D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808EB-8AF2-9C43-B7BD-F45E24CB4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BD5CB-BEC9-1A4D-AF99-5186AADC2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7DFE-6FA3-5145-9493-94E4CF890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66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746CA-4854-1745-AB18-F6E63FB5D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64A6C0-D6A2-914E-805A-F8FCF92E9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62CD8-8A49-1A45-9CEC-F7AD3840C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226A-37C0-504A-9C26-3DD040CD786D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653FA-86BF-8048-882C-579AFC765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F4865-F00D-BF47-8425-B700C9430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7DFE-6FA3-5145-9493-94E4CF890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35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879D54-2F65-174D-ACC7-14C01B8E68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3C19C4-B56E-7047-8F40-050412E22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8295C-6CC7-9B4C-A6AB-F7D540D18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226A-37C0-504A-9C26-3DD040CD786D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D3242-79AF-8047-A01D-791471BF2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2816D-743D-784D-AFB2-B496E381D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7DFE-6FA3-5145-9493-94E4CF890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18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FF4E3-3081-4A40-A395-A17E8B52B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036E8-F08F-4D4F-8D2E-6A808D7FD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003E1-C652-884E-8781-A0C6D316E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226A-37C0-504A-9C26-3DD040CD786D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44EA4-A506-684E-B70C-934D6133B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5C1C5-A412-5442-B3E7-3DD1F1DB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7DFE-6FA3-5145-9493-94E4CF890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5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EDE49-35BE-4440-8FBD-AFFDB0F23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2E544-1BC7-FF4C-940F-1EA549DD1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D058D-1D07-8E49-A8C0-F23DF5D9A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226A-37C0-504A-9C26-3DD040CD786D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14B42-33A4-A640-A582-8B92BA712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011B1-7BC0-8D40-B58B-5FE6514E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7DFE-6FA3-5145-9493-94E4CF890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73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F4138-39A9-AF48-9C42-79DD8C787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58448-F815-C64C-A16F-2C722F64B6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DEB61A-1F52-D640-BA41-8077E42DA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AF109F-875D-174E-9F70-1469F25A5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226A-37C0-504A-9C26-3DD040CD786D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3A099F-3B27-A44B-A328-EA505FAB1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2A45BB-DC0C-0443-A04F-D40ED789E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7DFE-6FA3-5145-9493-94E4CF890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22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BCAF1-EA79-AE43-8BD4-FB1630B97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8DEA2-0753-EE45-8B50-8C1E5740B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EA39D4-7CEE-614D-B98A-180AA55B5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69A7F0-07E7-3C47-A8BF-84FEC55011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3126C3-2501-C54E-82FD-1A0DF2F811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D19259-24FC-B742-82BD-B6C9FE54A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226A-37C0-504A-9C26-3DD040CD786D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8FDF98-3F15-4447-B8CB-BB012086A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69BBEE-88D3-B942-9E4F-6A233C90C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7DFE-6FA3-5145-9493-94E4CF890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43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376E6-AE4A-D04E-AD8D-778FC7692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806556-3363-8546-8B7C-0A045228E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226A-37C0-504A-9C26-3DD040CD786D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F612EB-AB49-D747-B745-4E8D346E8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82E494-9BEB-4645-8294-FA8EB09B5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7DFE-6FA3-5145-9493-94E4CF890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5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E6BF50-2A28-5143-8A58-320E9378E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226A-37C0-504A-9C26-3DD040CD786D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64FBF1-7DEC-794A-8FAC-9947AF749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DB7AE4-2141-AD41-97BB-61BE16C9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7DFE-6FA3-5145-9493-94E4CF890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71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E05C0-D2D1-C04F-AE8D-95D1A4543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BCF5F-3DC0-8746-A866-B1177727B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3344CB-8ED0-BE48-87B2-74584F2ECD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9332FF-869F-3E47-96F0-CEE674998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226A-37C0-504A-9C26-3DD040CD786D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A58BE9-1D25-9C4D-A7B9-7AF815629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AF0E32-C9C7-AD4C-99F1-AF9DF7F45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7DFE-6FA3-5145-9493-94E4CF890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18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FEF52-B9B3-0C4A-BC82-A798AFFB0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C6C5EA-80C5-A74C-BB5A-558A084A51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C635E8-E170-A947-B8BB-E105C1B6D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EB879D-0C66-B04B-84E6-8C86974A3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226A-37C0-504A-9C26-3DD040CD786D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10CE9-4269-7342-A6AF-BB36BF7DB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8365AA-3D0E-5145-89EF-690C3A1A7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7DFE-6FA3-5145-9493-94E4CF890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33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79DD4-7E0A-8640-9034-C2C9E755B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C8810-353A-6D4D-81B0-8E4F85B42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EC35D-6A42-5145-9A10-948DB25ADB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1226A-37C0-504A-9C26-3DD040CD786D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FF01A-0145-804A-9CAE-F4C808099B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2A186-C0C6-2848-B8C0-ED312A9E7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47DFE-6FA3-5145-9493-94E4CF890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0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E889BE5-1659-8343-A90E-9C40B1B01B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638" y="894985"/>
            <a:ext cx="6213680" cy="480148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4C8B98-C6F1-8F4C-9209-0AB06209B926}"/>
              </a:ext>
            </a:extLst>
          </p:cNvPr>
          <p:cNvSpPr txBox="1"/>
          <p:nvPr/>
        </p:nvSpPr>
        <p:spPr>
          <a:xfrm>
            <a:off x="7324433" y="1186319"/>
            <a:ext cx="37420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Dryer skin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Reduced effects caused by urinary incontinence 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Less skin maceration, infection, pressure injuries and other costly consequences.</a:t>
            </a:r>
          </a:p>
        </p:txBody>
      </p:sp>
    </p:spTree>
    <p:extLst>
      <p:ext uri="{BB962C8B-B14F-4D97-AF65-F5344CB8AC3E}">
        <p14:creationId xmlns:p14="http://schemas.microsoft.com/office/powerpoint/2010/main" val="712874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954328F-34EB-6B47-9E98-609954EC77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560" y="840259"/>
            <a:ext cx="6540359" cy="505391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56C682-C3D6-1049-8F0F-EC97A652E63F}"/>
              </a:ext>
            </a:extLst>
          </p:cNvPr>
          <p:cNvSpPr txBox="1"/>
          <p:nvPr/>
        </p:nvSpPr>
        <p:spPr>
          <a:xfrm>
            <a:off x="7945395" y="840259"/>
            <a:ext cx="3484605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Optimal clinical and fiscal outcomes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Longer wear times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Less changes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Dryer skin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Less interruptions (especially through the night)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045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32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CF83691-DD13-B84C-A63F-329821505D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658" y="827903"/>
            <a:ext cx="6688534" cy="520219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B86251-37BE-0347-9DA7-30EBD102F869}"/>
              </a:ext>
            </a:extLst>
          </p:cNvPr>
          <p:cNvSpPr txBox="1"/>
          <p:nvPr/>
        </p:nvSpPr>
        <p:spPr>
          <a:xfrm>
            <a:off x="7708771" y="1495452"/>
            <a:ext cx="35958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Veteran’s sleeping better most nights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Less resistance and combative behavior with dementia patients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Less changes</a:t>
            </a:r>
          </a:p>
        </p:txBody>
      </p:sp>
    </p:spTree>
    <p:extLst>
      <p:ext uri="{BB962C8B-B14F-4D97-AF65-F5344CB8AC3E}">
        <p14:creationId xmlns:p14="http://schemas.microsoft.com/office/powerpoint/2010/main" val="1145243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D0BC366-2233-2141-BEE3-A583A0923B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4365" y="775300"/>
            <a:ext cx="6533745" cy="508180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235FA6-F152-DD4B-8626-413EEB4F04CD}"/>
              </a:ext>
            </a:extLst>
          </p:cNvPr>
          <p:cNvSpPr txBox="1"/>
          <p:nvPr/>
        </p:nvSpPr>
        <p:spPr>
          <a:xfrm>
            <a:off x="7957752" y="832493"/>
            <a:ext cx="348460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Less is Best…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Less brief changes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Less clothing changes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Less linen changes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Less labor</a:t>
            </a:r>
          </a:p>
        </p:txBody>
      </p:sp>
    </p:spTree>
    <p:extLst>
      <p:ext uri="{BB962C8B-B14F-4D97-AF65-F5344CB8AC3E}">
        <p14:creationId xmlns:p14="http://schemas.microsoft.com/office/powerpoint/2010/main" val="3361723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32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3D8CE3-3E04-6946-ABB2-3DA9A55AE1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594" y="926757"/>
            <a:ext cx="6434338" cy="5004485"/>
          </a:xfrm>
          <a:ln>
            <a:solidFill>
              <a:schemeClr val="accent5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31B3B9-EC2C-8E4E-BDB0-ECEF15A53260}"/>
              </a:ext>
            </a:extLst>
          </p:cNvPr>
          <p:cNvSpPr txBox="1"/>
          <p:nvPr/>
        </p:nvSpPr>
        <p:spPr>
          <a:xfrm>
            <a:off x="8229599" y="1413062"/>
            <a:ext cx="313655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Less Usage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Better Outcomes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Significant Skin Improvement</a:t>
            </a:r>
          </a:p>
        </p:txBody>
      </p:sp>
    </p:spTree>
    <p:extLst>
      <p:ext uri="{BB962C8B-B14F-4D97-AF65-F5344CB8AC3E}">
        <p14:creationId xmlns:p14="http://schemas.microsoft.com/office/powerpoint/2010/main" val="4158342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78</Words>
  <Application>Microsoft Office PowerPoint</Application>
  <PresentationFormat>Widescreen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Judy Borcherdt</dc:creator>
  <cp:lastModifiedBy>Robyn Williams</cp:lastModifiedBy>
  <cp:revision>4</cp:revision>
  <dcterms:created xsi:type="dcterms:W3CDTF">2020-05-15T12:52:03Z</dcterms:created>
  <dcterms:modified xsi:type="dcterms:W3CDTF">2020-08-21T19:39:01Z</dcterms:modified>
</cp:coreProperties>
</file>